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nda Grant" userId="529822d37ffffe0a" providerId="LiveId" clId="{034AE232-B51D-44D3-956C-089CDC6FDA47}"/>
    <pc:docChg chg="custSel modSld">
      <pc:chgData name="Melinda Grant" userId="529822d37ffffe0a" providerId="LiveId" clId="{034AE232-B51D-44D3-956C-089CDC6FDA47}" dt="2018-05-15T05:46:40.588" v="234" actId="20577"/>
      <pc:docMkLst>
        <pc:docMk/>
      </pc:docMkLst>
      <pc:sldChg chg="addSp delSp modSp">
        <pc:chgData name="Melinda Grant" userId="529822d37ffffe0a" providerId="LiveId" clId="{034AE232-B51D-44D3-956C-089CDC6FDA47}" dt="2018-05-15T05:46:40.588" v="234" actId="20577"/>
        <pc:sldMkLst>
          <pc:docMk/>
          <pc:sldMk cId="3842916040" sldId="257"/>
        </pc:sldMkLst>
        <pc:spChg chg="add del">
          <ac:chgData name="Melinda Grant" userId="529822d37ffffe0a" providerId="LiveId" clId="{034AE232-B51D-44D3-956C-089CDC6FDA47}" dt="2018-05-15T05:45:59.476" v="173"/>
          <ac:spMkLst>
            <pc:docMk/>
            <pc:sldMk cId="3842916040" sldId="257"/>
            <ac:spMk id="2" creationId="{F522EFF8-6712-4313-A696-D74260969E83}"/>
          </ac:spMkLst>
        </pc:spChg>
        <pc:spChg chg="add mod">
          <ac:chgData name="Melinda Grant" userId="529822d37ffffe0a" providerId="LiveId" clId="{034AE232-B51D-44D3-956C-089CDC6FDA47}" dt="2018-05-15T05:46:40.588" v="234" actId="20577"/>
          <ac:spMkLst>
            <pc:docMk/>
            <pc:sldMk cId="3842916040" sldId="257"/>
            <ac:spMk id="3" creationId="{4BF2DE3C-D667-4B4E-920A-BF328A6809D1}"/>
          </ac:spMkLst>
        </pc:spChg>
      </pc:sldChg>
      <pc:sldChg chg="addSp modSp modAnim">
        <pc:chgData name="Melinda Grant" userId="529822d37ffffe0a" providerId="LiveId" clId="{034AE232-B51D-44D3-956C-089CDC6FDA47}" dt="2018-05-15T05:12:51.068" v="140"/>
        <pc:sldMkLst>
          <pc:docMk/>
          <pc:sldMk cId="2608899972" sldId="259"/>
        </pc:sldMkLst>
        <pc:spChg chg="add mod">
          <ac:chgData name="Melinda Grant" userId="529822d37ffffe0a" providerId="LiveId" clId="{034AE232-B51D-44D3-956C-089CDC6FDA47}" dt="2018-05-15T05:09:14.340" v="86" actId="20577"/>
          <ac:spMkLst>
            <pc:docMk/>
            <pc:sldMk cId="2608899972" sldId="259"/>
            <ac:spMk id="5" creationId="{63E3EA62-572B-45D9-AEA6-158A1CFD3A71}"/>
          </ac:spMkLst>
        </pc:spChg>
        <pc:spChg chg="add mod">
          <ac:chgData name="Melinda Grant" userId="529822d37ffffe0a" providerId="LiveId" clId="{034AE232-B51D-44D3-956C-089CDC6FDA47}" dt="2018-05-15T05:09:32.116" v="100" actId="20577"/>
          <ac:spMkLst>
            <pc:docMk/>
            <pc:sldMk cId="2608899972" sldId="259"/>
            <ac:spMk id="6" creationId="{1AA8112A-976D-4B1B-9BE9-5C19974A24DC}"/>
          </ac:spMkLst>
        </pc:spChg>
        <pc:spChg chg="mod">
          <ac:chgData name="Melinda Grant" userId="529822d37ffffe0a" providerId="LiveId" clId="{034AE232-B51D-44D3-956C-089CDC6FDA47}" dt="2018-05-15T05:08:50.994" v="75" actId="403"/>
          <ac:spMkLst>
            <pc:docMk/>
            <pc:sldMk cId="2608899972" sldId="259"/>
            <ac:spMk id="7" creationId="{C26D64B4-C4A0-4416-899A-5A30379CB6EE}"/>
          </ac:spMkLst>
        </pc:spChg>
        <pc:spChg chg="mod">
          <ac:chgData name="Melinda Grant" userId="529822d37ffffe0a" providerId="LiveId" clId="{034AE232-B51D-44D3-956C-089CDC6FDA47}" dt="2018-05-15T05:08:50.994" v="75" actId="403"/>
          <ac:spMkLst>
            <pc:docMk/>
            <pc:sldMk cId="2608899972" sldId="259"/>
            <ac:spMk id="8" creationId="{DBE8E518-6476-4149-A34C-64543ACF18F6}"/>
          </ac:spMkLst>
        </pc:spChg>
        <pc:spChg chg="add mod">
          <ac:chgData name="Melinda Grant" userId="529822d37ffffe0a" providerId="LiveId" clId="{034AE232-B51D-44D3-956C-089CDC6FDA47}" dt="2018-05-15T05:10:06.981" v="104" actId="20577"/>
          <ac:spMkLst>
            <pc:docMk/>
            <pc:sldMk cId="2608899972" sldId="259"/>
            <ac:spMk id="9" creationId="{265359D1-1B97-4469-99F4-FF3DB3B0DD02}"/>
          </ac:spMkLst>
        </pc:spChg>
        <pc:spChg chg="add mod">
          <ac:chgData name="Melinda Grant" userId="529822d37ffffe0a" providerId="LiveId" clId="{034AE232-B51D-44D3-956C-089CDC6FDA47}" dt="2018-05-15T05:10:15.311" v="110" actId="20577"/>
          <ac:spMkLst>
            <pc:docMk/>
            <pc:sldMk cId="2608899972" sldId="259"/>
            <ac:spMk id="10" creationId="{424A82F1-0463-4197-8F3F-933DF11C0D4E}"/>
          </ac:spMkLst>
        </pc:spChg>
        <pc:cxnChg chg="add mod">
          <ac:chgData name="Melinda Grant" userId="529822d37ffffe0a" providerId="LiveId" clId="{034AE232-B51D-44D3-956C-089CDC6FDA47}" dt="2018-05-15T05:10:42.034" v="114" actId="208"/>
          <ac:cxnSpMkLst>
            <pc:docMk/>
            <pc:sldMk cId="2608899972" sldId="259"/>
            <ac:cxnSpMk id="3" creationId="{C0BC0FEB-B967-4ABA-8D51-8EE2D197DB02}"/>
          </ac:cxnSpMkLst>
        </pc:cxnChg>
        <pc:cxnChg chg="add mod">
          <ac:chgData name="Melinda Grant" userId="529822d37ffffe0a" providerId="LiveId" clId="{034AE232-B51D-44D3-956C-089CDC6FDA47}" dt="2018-05-15T05:10:52.790" v="117" actId="14100"/>
          <ac:cxnSpMkLst>
            <pc:docMk/>
            <pc:sldMk cId="2608899972" sldId="259"/>
            <ac:cxnSpMk id="11" creationId="{FB2FD2F4-4902-409E-8427-14EDAB57C641}"/>
          </ac:cxnSpMkLst>
        </pc:cxnChg>
        <pc:cxnChg chg="add mod">
          <ac:chgData name="Melinda Grant" userId="529822d37ffffe0a" providerId="LiveId" clId="{034AE232-B51D-44D3-956C-089CDC6FDA47}" dt="2018-05-15T05:11:05.688" v="121" actId="208"/>
          <ac:cxnSpMkLst>
            <pc:docMk/>
            <pc:sldMk cId="2608899972" sldId="259"/>
            <ac:cxnSpMk id="13" creationId="{E9317A85-8852-47EF-BF36-6065B05C6AC5}"/>
          </ac:cxnSpMkLst>
        </pc:cxnChg>
        <pc:cxnChg chg="add mod">
          <ac:chgData name="Melinda Grant" userId="529822d37ffffe0a" providerId="LiveId" clId="{034AE232-B51D-44D3-956C-089CDC6FDA47}" dt="2018-05-15T05:11:14.484" v="124" actId="14100"/>
          <ac:cxnSpMkLst>
            <pc:docMk/>
            <pc:sldMk cId="2608899972" sldId="259"/>
            <ac:cxnSpMk id="16" creationId="{972D479E-3D6E-437D-B1ED-5205A12F1AA3}"/>
          </ac:cxnSpMkLst>
        </pc:cxnChg>
        <pc:cxnChg chg="add mod">
          <ac:chgData name="Melinda Grant" userId="529822d37ffffe0a" providerId="LiveId" clId="{034AE232-B51D-44D3-956C-089CDC6FDA47}" dt="2018-05-15T05:11:39.108" v="129" actId="208"/>
          <ac:cxnSpMkLst>
            <pc:docMk/>
            <pc:sldMk cId="2608899972" sldId="259"/>
            <ac:cxnSpMk id="19" creationId="{5131F1DC-5141-487F-8478-C60973C5A2F7}"/>
          </ac:cxnSpMkLst>
        </pc:cxnChg>
        <pc:cxnChg chg="add mod">
          <ac:chgData name="Melinda Grant" userId="529822d37ffffe0a" providerId="LiveId" clId="{034AE232-B51D-44D3-956C-089CDC6FDA47}" dt="2018-05-15T05:11:44.418" v="131" actId="1076"/>
          <ac:cxnSpMkLst>
            <pc:docMk/>
            <pc:sldMk cId="2608899972" sldId="259"/>
            <ac:cxnSpMk id="22" creationId="{92F9FE3A-E9E5-4824-BAF1-14E624EFA20E}"/>
          </ac:cxnSpMkLst>
        </pc:cxnChg>
      </pc:sldChg>
      <pc:sldChg chg="addSp modSp modAnim">
        <pc:chgData name="Melinda Grant" userId="529822d37ffffe0a" providerId="LiveId" clId="{034AE232-B51D-44D3-956C-089CDC6FDA47}" dt="2018-05-15T05:15:37.745" v="169"/>
        <pc:sldMkLst>
          <pc:docMk/>
          <pc:sldMk cId="430917252" sldId="260"/>
        </pc:sldMkLst>
        <pc:spChg chg="add mod">
          <ac:chgData name="Melinda Grant" userId="529822d37ffffe0a" providerId="LiveId" clId="{034AE232-B51D-44D3-956C-089CDC6FDA47}" dt="2018-05-15T05:05:40.007" v="24" actId="404"/>
          <ac:spMkLst>
            <pc:docMk/>
            <pc:sldMk cId="430917252" sldId="260"/>
            <ac:spMk id="3" creationId="{F713AAFC-41C7-4989-90D2-BE66A4A1F81C}"/>
          </ac:spMkLst>
        </pc:spChg>
        <pc:spChg chg="mod">
          <ac:chgData name="Melinda Grant" userId="529822d37ffffe0a" providerId="LiveId" clId="{034AE232-B51D-44D3-956C-089CDC6FDA47}" dt="2018-05-15T05:05:22.064" v="19" actId="403"/>
          <ac:spMkLst>
            <pc:docMk/>
            <pc:sldMk cId="430917252" sldId="260"/>
            <ac:spMk id="5" creationId="{125D1937-4640-494A-86BF-EC778025FC78}"/>
          </ac:spMkLst>
        </pc:spChg>
        <pc:spChg chg="mod">
          <ac:chgData name="Melinda Grant" userId="529822d37ffffe0a" providerId="LiveId" clId="{034AE232-B51D-44D3-956C-089CDC6FDA47}" dt="2018-05-15T05:06:39.230" v="46" actId="403"/>
          <ac:spMkLst>
            <pc:docMk/>
            <pc:sldMk cId="430917252" sldId="260"/>
            <ac:spMk id="6" creationId="{3FF911F0-50A0-497A-A0FF-A0C49FDFBE93}"/>
          </ac:spMkLst>
        </pc:spChg>
        <pc:spChg chg="add mod">
          <ac:chgData name="Melinda Grant" userId="529822d37ffffe0a" providerId="LiveId" clId="{034AE232-B51D-44D3-956C-089CDC6FDA47}" dt="2018-05-15T05:06:18.888" v="42" actId="20577"/>
          <ac:spMkLst>
            <pc:docMk/>
            <pc:sldMk cId="430917252" sldId="260"/>
            <ac:spMk id="7" creationId="{D5AE3FAE-040D-4817-85E5-F641886DF642}"/>
          </ac:spMkLst>
        </pc:spChg>
        <pc:spChg chg="add mod">
          <ac:chgData name="Melinda Grant" userId="529822d37ffffe0a" providerId="LiveId" clId="{034AE232-B51D-44D3-956C-089CDC6FDA47}" dt="2018-05-15T05:08:08.554" v="65" actId="20577"/>
          <ac:spMkLst>
            <pc:docMk/>
            <pc:sldMk cId="430917252" sldId="260"/>
            <ac:spMk id="8" creationId="{742C0723-1A10-44ED-9823-AAD54EFFA6CD}"/>
          </ac:spMkLst>
        </pc:spChg>
        <pc:spChg chg="add mod">
          <ac:chgData name="Melinda Grant" userId="529822d37ffffe0a" providerId="LiveId" clId="{034AE232-B51D-44D3-956C-089CDC6FDA47}" dt="2018-05-15T05:08:34.462" v="71" actId="16959"/>
          <ac:spMkLst>
            <pc:docMk/>
            <pc:sldMk cId="430917252" sldId="260"/>
            <ac:spMk id="9" creationId="{AF305436-BB9A-4640-ACA9-106AEE4FBFCB}"/>
          </ac:spMkLst>
        </pc:spChg>
        <pc:cxnChg chg="add mod">
          <ac:chgData name="Melinda Grant" userId="529822d37ffffe0a" providerId="LiveId" clId="{034AE232-B51D-44D3-956C-089CDC6FDA47}" dt="2018-05-15T05:13:21.825" v="143" actId="14100"/>
          <ac:cxnSpMkLst>
            <pc:docMk/>
            <pc:sldMk cId="430917252" sldId="260"/>
            <ac:cxnSpMk id="10" creationId="{CC382DC7-FF3A-43F1-A081-0B115FAF7247}"/>
          </ac:cxnSpMkLst>
        </pc:cxnChg>
        <pc:cxnChg chg="add mod">
          <ac:chgData name="Melinda Grant" userId="529822d37ffffe0a" providerId="LiveId" clId="{034AE232-B51D-44D3-956C-089CDC6FDA47}" dt="2018-05-15T05:13:29.748" v="145" actId="1076"/>
          <ac:cxnSpMkLst>
            <pc:docMk/>
            <pc:sldMk cId="430917252" sldId="260"/>
            <ac:cxnSpMk id="12" creationId="{0CBEE488-2656-44FB-AA89-421778410523}"/>
          </ac:cxnSpMkLst>
        </pc:cxnChg>
        <pc:cxnChg chg="add mod">
          <ac:chgData name="Melinda Grant" userId="529822d37ffffe0a" providerId="LiveId" clId="{034AE232-B51D-44D3-956C-089CDC6FDA47}" dt="2018-05-15T05:13:46.429" v="150" actId="208"/>
          <ac:cxnSpMkLst>
            <pc:docMk/>
            <pc:sldMk cId="430917252" sldId="260"/>
            <ac:cxnSpMk id="13" creationId="{A87559D8-DAEA-447E-AE7D-FB9CEB8C606D}"/>
          </ac:cxnSpMkLst>
        </pc:cxnChg>
        <pc:cxnChg chg="add mod">
          <ac:chgData name="Melinda Grant" userId="529822d37ffffe0a" providerId="LiveId" clId="{034AE232-B51D-44D3-956C-089CDC6FDA47}" dt="2018-05-15T05:13:59.175" v="153" actId="14100"/>
          <ac:cxnSpMkLst>
            <pc:docMk/>
            <pc:sldMk cId="430917252" sldId="260"/>
            <ac:cxnSpMk id="16" creationId="{A5778000-FC8B-4DE3-9352-DA07C039F630}"/>
          </ac:cxnSpMkLst>
        </pc:cxnChg>
        <pc:cxnChg chg="add mod">
          <ac:chgData name="Melinda Grant" userId="529822d37ffffe0a" providerId="LiveId" clId="{034AE232-B51D-44D3-956C-089CDC6FDA47}" dt="2018-05-15T05:14:17.429" v="157" actId="208"/>
          <ac:cxnSpMkLst>
            <pc:docMk/>
            <pc:sldMk cId="430917252" sldId="260"/>
            <ac:cxnSpMk id="18" creationId="{97A18E99-1DDB-4669-AFF0-1C8D11E3887A}"/>
          </ac:cxnSpMkLst>
        </pc:cxnChg>
        <pc:cxnChg chg="add mod">
          <ac:chgData name="Melinda Grant" userId="529822d37ffffe0a" providerId="LiveId" clId="{034AE232-B51D-44D3-956C-089CDC6FDA47}" dt="2018-05-15T05:14:29.201" v="160" actId="14100"/>
          <ac:cxnSpMkLst>
            <pc:docMk/>
            <pc:sldMk cId="430917252" sldId="260"/>
            <ac:cxnSpMk id="21" creationId="{28402659-C5DC-49F5-8784-6584D157D178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719D7-7BC2-476D-8D51-9B8628DE8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2C57D-2D48-4200-83F6-C9C44E56B3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24CED-924B-4B4F-B8A3-F5A6B6C9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1CDC-898C-47BD-ABE0-3FA8A4C02719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B5027-C458-4ECE-9CAA-25C4DE2CC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B3E3B-EA9E-410F-B65C-9B3F82CEE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08E4-5ACD-45BF-A266-976AF650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5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E0C76-D476-4B78-9D2D-40BFB554E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F65B92-2FB3-4D82-9EAC-62E42F3E73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E0859-B47E-456A-ACC6-3DB51F3F5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1CDC-898C-47BD-ABE0-3FA8A4C02719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ABD9B-B79A-4DCC-9C66-6B91568F4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F936C-AC89-4D93-9C5A-44C254586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08E4-5ACD-45BF-A266-976AF650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3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6D9D21-CB65-4927-8946-EBC7C11464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0A75ED-58D3-4DCB-A15A-BCDEA0CE2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1AFA0-93A4-43AF-BB3E-983839831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1CDC-898C-47BD-ABE0-3FA8A4C02719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3E033-1B48-4745-A88B-CA85C42B3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36A18-3DBC-4D61-9970-A2F1099A1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08E4-5ACD-45BF-A266-976AF650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8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BE2A6-68BF-4C77-9D43-31E2C36CD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F790C-DF86-4926-BB2B-7AE3A28E2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2F6DB-C05D-4686-852E-196BFC374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1CDC-898C-47BD-ABE0-3FA8A4C02719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6397B-2757-4B2D-9790-AA245DB66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8A923-5CA3-43C9-8913-13F236A9C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08E4-5ACD-45BF-A266-976AF650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7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4ECD0-0DB1-47EE-94DF-538B91DD1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54A8A6-05C1-4D49-ABC2-9BD2D7299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05C92-56CE-4FAE-8B6C-CA1DEB9DB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1CDC-898C-47BD-ABE0-3FA8A4C02719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0402-4C09-41AC-9399-54573D623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10590-1779-4718-B88A-E91DCB848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08E4-5ACD-45BF-A266-976AF650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2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87FB5-4811-4DCD-A03B-13C52DBD6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A2A9D-7EA9-4553-B153-EA0FE43FB9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8503D-5BFC-482D-AF15-9D8A7C926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4D700-9652-44FC-9F2F-9E794F543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1CDC-898C-47BD-ABE0-3FA8A4C02719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DC9D8D-6AC9-43C1-93AA-0862CF5A4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D038B8-1498-4A95-9353-BE5AF2E61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08E4-5ACD-45BF-A266-976AF650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4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B098A-7271-48AF-A796-E179F611A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8722E-077C-4C08-8CEF-643DCF763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8D5EE5-44BB-421C-81C3-A56FFE05C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62D1F7-EF54-40EA-A4EA-4A6EA18AD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69DEE-EF16-42BB-81E9-1176B99134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3B9792-C57E-4690-95DD-EB632EF89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1CDC-898C-47BD-ABE0-3FA8A4C02719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58FB57-0695-46C5-A21A-9B8E87285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33C1FC-D382-4DA8-A369-0BE339B09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08E4-5ACD-45BF-A266-976AF650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5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98527-1447-4F0F-A1A7-AF9F2BA68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D3A3EF-4529-406B-9DA6-2E27BB405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1CDC-898C-47BD-ABE0-3FA8A4C02719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09132F-7E65-4447-92F4-70E6FEC2C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CA2F86-F48A-4837-9390-33E285F6B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08E4-5ACD-45BF-A266-976AF650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5D3C47-7D9E-41CF-97DF-A8D0F885A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1CDC-898C-47BD-ABE0-3FA8A4C02719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2A01DA-5BC9-4A19-91E5-882EFA553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86D83-39C4-49F4-9818-5A0B9B536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08E4-5ACD-45BF-A266-976AF650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1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349D3-F3EE-416A-8DB8-43384B682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C3C2A-7F17-4FA6-B90F-38DA0B4C3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BCFC03-008D-4A68-BCE1-F6A10D1EB2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7D1F00-D4D0-47A0-AE0A-2F0B1AFD8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1CDC-898C-47BD-ABE0-3FA8A4C02719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FACEE-7FEB-4CB6-97E7-72D571464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D6FE5-249C-4D41-8D8C-BFC71A5B8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08E4-5ACD-45BF-A266-976AF650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0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0C849-5F27-4551-BF3A-5B9E9540A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77F563-1088-4B81-BCA7-41638E07BE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FB141A-EE31-4F1F-B00D-A954AE561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A7DCD-DE01-4EF3-A2B5-03C4D8857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1CDC-898C-47BD-ABE0-3FA8A4C02719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CD7F6-66E2-4796-AEE2-92189AEB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87E78-4B9A-43FF-B5E8-90C5F78CD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08E4-5ACD-45BF-A266-976AF650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65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8AD2EE-5048-454D-87BC-DF2AC2525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7B694-CD67-4AD9-BB6D-9D49CBFFE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BAC6C-814B-4AA7-ABCF-069E471D48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C1CDC-898C-47BD-ABE0-3FA8A4C02719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77C3A-8B02-4253-AA90-C5A44979CF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054BF-F475-427E-81EE-169E95ABB4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E08E4-5ACD-45BF-A266-976AF650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0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EB182-9F8A-487E-BB12-F6236FB1F3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1 </a:t>
            </a:r>
            <a:br>
              <a:rPr lang="en-US" dirty="0"/>
            </a:br>
            <a:r>
              <a:rPr lang="en-US" dirty="0"/>
              <a:t>Corresponding Parts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95F311-7C94-411F-B43F-D67B361D6E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98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EC0D8CB-8B38-463A-BDFA-A2AB31243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967" y="1457325"/>
            <a:ext cx="4086225" cy="39433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72F0432-8043-4484-8C30-A9BA4CD2B48B}"/>
              </a:ext>
            </a:extLst>
          </p:cNvPr>
          <p:cNvSpPr txBox="1"/>
          <p:nvPr/>
        </p:nvSpPr>
        <p:spPr>
          <a:xfrm>
            <a:off x="1390967" y="572401"/>
            <a:ext cx="4086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Translate &lt;5, 2&gt;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F2DE3C-D667-4B4E-920A-BF328A6809D1}"/>
              </a:ext>
            </a:extLst>
          </p:cNvPr>
          <p:cNvSpPr/>
          <p:nvPr/>
        </p:nvSpPr>
        <p:spPr>
          <a:xfrm>
            <a:off x="5678905" y="2217640"/>
            <a:ext cx="581798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 </a:t>
            </a:r>
            <a:r>
              <a:rPr lang="en-US" sz="3200" b="1" dirty="0"/>
              <a:t>What are corresponding parts?</a:t>
            </a:r>
          </a:p>
          <a:p>
            <a:pPr algn="ctr"/>
            <a:r>
              <a:rPr lang="en-US" sz="3200" dirty="0"/>
              <a:t>Parts that match between two </a:t>
            </a:r>
            <a:r>
              <a:rPr lang="en-US" sz="3200"/>
              <a:t>congruent shapes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2916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56FF0E2-5408-453D-A5ED-7EB603568C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332" y="1824873"/>
            <a:ext cx="4105275" cy="3962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F6707E7-D0D1-4F68-840E-8CAD2EB9A9A3}"/>
              </a:ext>
            </a:extLst>
          </p:cNvPr>
          <p:cNvSpPr txBox="1"/>
          <p:nvPr/>
        </p:nvSpPr>
        <p:spPr>
          <a:xfrm>
            <a:off x="1149332" y="707011"/>
            <a:ext cx="41052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Reflect across </a:t>
            </a:r>
          </a:p>
          <a:p>
            <a:pPr algn="ctr"/>
            <a:r>
              <a:rPr lang="en-US" sz="4000" dirty="0"/>
              <a:t>the y-axis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B93FCA-FB1D-41E4-97F7-7F1C68D600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0027" y="1786773"/>
            <a:ext cx="4248150" cy="4038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9866222-CEFB-4F5C-BF14-F52960B9C137}"/>
                  </a:ext>
                </a:extLst>
              </p:cNvPr>
              <p:cNvSpPr txBox="1"/>
              <p:nvPr/>
            </p:nvSpPr>
            <p:spPr>
              <a:xfrm>
                <a:off x="6470028" y="565609"/>
                <a:ext cx="424815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dirty="0"/>
                  <a:t>Rotate </a:t>
                </a:r>
                <a14:m>
                  <m:oMath xmlns:m="http://schemas.openxmlformats.org/officeDocument/2006/math">
                    <m:r>
                      <a:rPr lang="en-US" sz="4400" i="1" dirty="0" smtClean="0">
                        <a:latin typeface="Cambria Math" panose="02040503050406030204" pitchFamily="18" charset="0"/>
                      </a:rPr>
                      <m:t>90</m:t>
                    </m:r>
                    <m:r>
                      <a:rPr lang="en-US" sz="4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4400" dirty="0"/>
                  <a:t> counterclockwise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9866222-CEFB-4F5C-BF14-F52960B9C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028" y="565609"/>
                <a:ext cx="4248150" cy="1446550"/>
              </a:xfrm>
              <a:prstGeom prst="rect">
                <a:avLst/>
              </a:prstGeom>
              <a:blipFill>
                <a:blip r:embed="rId4"/>
                <a:stretch>
                  <a:fillRect l="-4448" t="-8861" r="-7030" b="-19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0901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27D86C1-E1F2-42A0-A414-8BC0E9FED57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829424" y="0"/>
            <a:ext cx="5698961" cy="27889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26D64B4-C4A0-4416-899A-5A30379CB6EE}"/>
              </a:ext>
            </a:extLst>
          </p:cNvPr>
          <p:cNvSpPr txBox="1"/>
          <p:nvPr/>
        </p:nvSpPr>
        <p:spPr>
          <a:xfrm>
            <a:off x="609600" y="3429000"/>
            <a:ext cx="5069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Find the value of </a:t>
            </a:r>
            <a:r>
              <a:rPr lang="en-US" sz="3200" i="1" dirty="0"/>
              <a:t>DE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BE8E518-6476-4149-A34C-64543ACF18F6}"/>
                  </a:ext>
                </a:extLst>
              </p:cNvPr>
              <p:cNvSpPr txBox="1"/>
              <p:nvPr/>
            </p:nvSpPr>
            <p:spPr>
              <a:xfrm>
                <a:off x="7475620" y="3429000"/>
                <a:ext cx="420303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/>
                  <a:t>Find the value of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∢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BE8E518-6476-4149-A34C-64543ACF18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5620" y="3429000"/>
                <a:ext cx="4203031" cy="584775"/>
              </a:xfrm>
              <a:prstGeom prst="rect">
                <a:avLst/>
              </a:prstGeom>
              <a:blipFill>
                <a:blip r:embed="rId3"/>
                <a:stretch>
                  <a:fillRect t="-12632" b="-34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3E3EA62-572B-45D9-AEA6-158A1CFD3A71}"/>
                  </a:ext>
                </a:extLst>
              </p:cNvPr>
              <p:cNvSpPr txBox="1"/>
              <p:nvPr/>
            </p:nvSpPr>
            <p:spPr>
              <a:xfrm>
                <a:off x="1838227" y="4053526"/>
                <a:ext cx="2846895" cy="524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𝐷𝐸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3E3EA62-572B-45D9-AEA6-158A1CFD3A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8227" y="4053526"/>
                <a:ext cx="2846895" cy="524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AA8112A-976D-4B1B-9BE9-5C19974A24DC}"/>
                  </a:ext>
                </a:extLst>
              </p:cNvPr>
              <p:cNvSpPr txBox="1"/>
              <p:nvPr/>
            </p:nvSpPr>
            <p:spPr>
              <a:xfrm>
                <a:off x="1838226" y="4686693"/>
                <a:ext cx="2846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𝐷𝐸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≅2.6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AA8112A-976D-4B1B-9BE9-5C19974A24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8226" y="4686693"/>
                <a:ext cx="2846895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65359D1-1B97-4469-99F4-FF3DB3B0DD02}"/>
                  </a:ext>
                </a:extLst>
              </p:cNvPr>
              <p:cNvSpPr txBox="1"/>
              <p:nvPr/>
            </p:nvSpPr>
            <p:spPr>
              <a:xfrm>
                <a:off x="8153687" y="4053526"/>
                <a:ext cx="2846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∢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≅∢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65359D1-1B97-4469-99F4-FF3DB3B0DD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687" y="4053526"/>
                <a:ext cx="2846895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24A82F1-0463-4197-8F3F-933DF11C0D4E}"/>
                  </a:ext>
                </a:extLst>
              </p:cNvPr>
              <p:cNvSpPr txBox="1"/>
              <p:nvPr/>
            </p:nvSpPr>
            <p:spPr>
              <a:xfrm>
                <a:off x="8153686" y="4687591"/>
                <a:ext cx="2846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∢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≅∢65°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24A82F1-0463-4197-8F3F-933DF11C0D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686" y="4687591"/>
                <a:ext cx="2846895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0BC0FEB-B967-4ABA-8D51-8EE2D197DB02}"/>
              </a:ext>
            </a:extLst>
          </p:cNvPr>
          <p:cNvCxnSpPr/>
          <p:nvPr/>
        </p:nvCxnSpPr>
        <p:spPr>
          <a:xfrm flipH="1">
            <a:off x="3469064" y="1008668"/>
            <a:ext cx="584462" cy="13951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B2FD2F4-4902-409E-8427-14EDAB57C641}"/>
              </a:ext>
            </a:extLst>
          </p:cNvPr>
          <p:cNvCxnSpPr>
            <a:cxnSpLocks/>
          </p:cNvCxnSpPr>
          <p:nvPr/>
        </p:nvCxnSpPr>
        <p:spPr>
          <a:xfrm>
            <a:off x="7665563" y="311084"/>
            <a:ext cx="592317" cy="146115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9317A85-8852-47EF-BF36-6065B05C6AC5}"/>
              </a:ext>
            </a:extLst>
          </p:cNvPr>
          <p:cNvCxnSpPr>
            <a:cxnSpLocks/>
          </p:cNvCxnSpPr>
          <p:nvPr/>
        </p:nvCxnSpPr>
        <p:spPr>
          <a:xfrm>
            <a:off x="4053526" y="1008668"/>
            <a:ext cx="1423447" cy="143491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72D479E-3D6E-437D-B1ED-5205A12F1AA3}"/>
              </a:ext>
            </a:extLst>
          </p:cNvPr>
          <p:cNvCxnSpPr>
            <a:cxnSpLocks/>
          </p:cNvCxnSpPr>
          <p:nvPr/>
        </p:nvCxnSpPr>
        <p:spPr>
          <a:xfrm flipH="1">
            <a:off x="6202837" y="368588"/>
            <a:ext cx="1462726" cy="140365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131F1DC-5141-487F-8478-C60973C5A2F7}"/>
              </a:ext>
            </a:extLst>
          </p:cNvPr>
          <p:cNvCxnSpPr>
            <a:cxnSpLocks/>
          </p:cNvCxnSpPr>
          <p:nvPr/>
        </p:nvCxnSpPr>
        <p:spPr>
          <a:xfrm>
            <a:off x="3461209" y="2403835"/>
            <a:ext cx="2015764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2F9FE3A-E9E5-4824-BAF1-14E624EFA20E}"/>
              </a:ext>
            </a:extLst>
          </p:cNvPr>
          <p:cNvCxnSpPr>
            <a:cxnSpLocks/>
          </p:cNvCxnSpPr>
          <p:nvPr/>
        </p:nvCxnSpPr>
        <p:spPr>
          <a:xfrm>
            <a:off x="6242116" y="1783237"/>
            <a:ext cx="2015764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89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5" grpId="0"/>
      <p:bldP spid="6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93E69D5-AFE9-44C1-9140-A40F0BAFA89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526" y="108284"/>
            <a:ext cx="7423442" cy="30359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25D1937-4640-494A-86BF-EC778025FC78}"/>
              </a:ext>
            </a:extLst>
          </p:cNvPr>
          <p:cNvSpPr txBox="1"/>
          <p:nvPr/>
        </p:nvSpPr>
        <p:spPr>
          <a:xfrm>
            <a:off x="609600" y="3429000"/>
            <a:ext cx="5069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Find the value of </a:t>
            </a:r>
            <a:r>
              <a:rPr lang="en-US" sz="3200" i="1" dirty="0"/>
              <a:t>SU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FF911F0-50A0-497A-A0FF-A0C49FDFBE93}"/>
                  </a:ext>
                </a:extLst>
              </p:cNvPr>
              <p:cNvSpPr txBox="1"/>
              <p:nvPr/>
            </p:nvSpPr>
            <p:spPr>
              <a:xfrm>
                <a:off x="7475620" y="3429000"/>
                <a:ext cx="420303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/>
                  <a:t>Find the value of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∢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FF911F0-50A0-497A-A0FF-A0C49FDFBE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5620" y="3429000"/>
                <a:ext cx="4203031" cy="584775"/>
              </a:xfrm>
              <a:prstGeom prst="rect">
                <a:avLst/>
              </a:prstGeom>
              <a:blipFill>
                <a:blip r:embed="rId3"/>
                <a:stretch>
                  <a:fillRect t="-12632" b="-34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13AAFC-41C7-4989-90D2-BE66A4A1F81C}"/>
                  </a:ext>
                </a:extLst>
              </p:cNvPr>
              <p:cNvSpPr txBox="1"/>
              <p:nvPr/>
            </p:nvSpPr>
            <p:spPr>
              <a:xfrm>
                <a:off x="1838227" y="4053526"/>
                <a:ext cx="2846895" cy="524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𝑆𝑈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𝑋𝑉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13AAFC-41C7-4989-90D2-BE66A4A1F8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8227" y="4053526"/>
                <a:ext cx="2846895" cy="524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5AE3FAE-040D-4817-85E5-F641886DF642}"/>
                  </a:ext>
                </a:extLst>
              </p:cNvPr>
              <p:cNvSpPr txBox="1"/>
              <p:nvPr/>
            </p:nvSpPr>
            <p:spPr>
              <a:xfrm>
                <a:off x="1838226" y="4686693"/>
                <a:ext cx="2846895" cy="524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𝑆𝑈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≅43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𝑓𝑡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5AE3FAE-040D-4817-85E5-F641886DF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8226" y="4686693"/>
                <a:ext cx="2846895" cy="5241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42C0723-1A10-44ED-9823-AAD54EFFA6CD}"/>
                  </a:ext>
                </a:extLst>
              </p:cNvPr>
              <p:cNvSpPr txBox="1"/>
              <p:nvPr/>
            </p:nvSpPr>
            <p:spPr>
              <a:xfrm>
                <a:off x="8153687" y="4053526"/>
                <a:ext cx="2846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∢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≅∢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42C0723-1A10-44ED-9823-AAD54EFFA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687" y="4053526"/>
                <a:ext cx="2846895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F305436-BB9A-4640-ACA9-106AEE4FBFCB}"/>
                  </a:ext>
                </a:extLst>
              </p:cNvPr>
              <p:cNvSpPr txBox="1"/>
              <p:nvPr/>
            </p:nvSpPr>
            <p:spPr>
              <a:xfrm>
                <a:off x="8153686" y="4687591"/>
                <a:ext cx="2846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∢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≅∢38°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F305436-BB9A-4640-ACA9-106AEE4FB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686" y="4687591"/>
                <a:ext cx="2846895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C382DC7-FF3A-43F1-A081-0B115FAF7247}"/>
              </a:ext>
            </a:extLst>
          </p:cNvPr>
          <p:cNvCxnSpPr>
            <a:cxnSpLocks/>
          </p:cNvCxnSpPr>
          <p:nvPr/>
        </p:nvCxnSpPr>
        <p:spPr>
          <a:xfrm flipH="1">
            <a:off x="5533534" y="593889"/>
            <a:ext cx="367645" cy="1451727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BEE488-2656-44FB-AA89-421778410523}"/>
              </a:ext>
            </a:extLst>
          </p:cNvPr>
          <p:cNvCxnSpPr>
            <a:cxnSpLocks/>
          </p:cNvCxnSpPr>
          <p:nvPr/>
        </p:nvCxnSpPr>
        <p:spPr>
          <a:xfrm flipH="1">
            <a:off x="6628615" y="1396738"/>
            <a:ext cx="367645" cy="1451727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7559D8-DAEA-447E-AE7D-FB9CEB8C606D}"/>
              </a:ext>
            </a:extLst>
          </p:cNvPr>
          <p:cNvCxnSpPr>
            <a:cxnSpLocks/>
          </p:cNvCxnSpPr>
          <p:nvPr/>
        </p:nvCxnSpPr>
        <p:spPr>
          <a:xfrm flipH="1">
            <a:off x="2988298" y="593889"/>
            <a:ext cx="2912881" cy="237381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5778000-FC8B-4DE3-9352-DA07C039F630}"/>
              </a:ext>
            </a:extLst>
          </p:cNvPr>
          <p:cNvCxnSpPr>
            <a:cxnSpLocks/>
          </p:cNvCxnSpPr>
          <p:nvPr/>
        </p:nvCxnSpPr>
        <p:spPr>
          <a:xfrm flipH="1">
            <a:off x="6664253" y="367645"/>
            <a:ext cx="2912880" cy="248907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7A18E99-1DDB-4669-AFF0-1C8D11E3887A}"/>
              </a:ext>
            </a:extLst>
          </p:cNvPr>
          <p:cNvCxnSpPr>
            <a:cxnSpLocks/>
          </p:cNvCxnSpPr>
          <p:nvPr/>
        </p:nvCxnSpPr>
        <p:spPr>
          <a:xfrm flipH="1">
            <a:off x="2988298" y="2053419"/>
            <a:ext cx="2539450" cy="914289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8402659-C5DC-49F5-8784-6584D157D178}"/>
              </a:ext>
            </a:extLst>
          </p:cNvPr>
          <p:cNvCxnSpPr>
            <a:cxnSpLocks/>
          </p:cNvCxnSpPr>
          <p:nvPr/>
        </p:nvCxnSpPr>
        <p:spPr>
          <a:xfrm flipH="1">
            <a:off x="6996260" y="367645"/>
            <a:ext cx="2580873" cy="100921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91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69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Lesson 1  Corresponding Parts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  Corresponding Parts</dc:title>
  <dc:creator>Melinda Grant</dc:creator>
  <cp:lastModifiedBy>Melinda Grant</cp:lastModifiedBy>
  <cp:revision>5</cp:revision>
  <dcterms:created xsi:type="dcterms:W3CDTF">2018-05-14T00:49:49Z</dcterms:created>
  <dcterms:modified xsi:type="dcterms:W3CDTF">2018-05-15T19:38:15Z</dcterms:modified>
</cp:coreProperties>
</file>