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8" r:id="rId4"/>
    <p:sldId id="257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CD0A-21AC-417D-B96B-FC64540D7220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CACA0DB2-1B1F-4399-AD77-B2F0595E6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09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CD0A-21AC-417D-B96B-FC64540D7220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CACA0DB2-1B1F-4399-AD77-B2F0595E6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5151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CD0A-21AC-417D-B96B-FC64540D7220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CACA0DB2-1B1F-4399-AD77-B2F0595E6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8270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CD0A-21AC-417D-B96B-FC64540D7220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CACA0DB2-1B1F-4399-AD77-B2F0595E66E9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479120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CD0A-21AC-417D-B96B-FC64540D7220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CACA0DB2-1B1F-4399-AD77-B2F0595E6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135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CD0A-21AC-417D-B96B-FC64540D7220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A0DB2-1B1F-4399-AD77-B2F0595E6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9179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CD0A-21AC-417D-B96B-FC64540D7220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A0DB2-1B1F-4399-AD77-B2F0595E6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6465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CD0A-21AC-417D-B96B-FC64540D7220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A0DB2-1B1F-4399-AD77-B2F0595E6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3383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4580CD0A-21AC-417D-B96B-FC64540D7220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CACA0DB2-1B1F-4399-AD77-B2F0595E6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777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CD0A-21AC-417D-B96B-FC64540D7220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A0DB2-1B1F-4399-AD77-B2F0595E6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852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CD0A-21AC-417D-B96B-FC64540D7220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CACA0DB2-1B1F-4399-AD77-B2F0595E6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471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CD0A-21AC-417D-B96B-FC64540D7220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A0DB2-1B1F-4399-AD77-B2F0595E6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174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CD0A-21AC-417D-B96B-FC64540D7220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A0DB2-1B1F-4399-AD77-B2F0595E6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958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CD0A-21AC-417D-B96B-FC64540D7220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A0DB2-1B1F-4399-AD77-B2F0595E6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611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CD0A-21AC-417D-B96B-FC64540D7220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A0DB2-1B1F-4399-AD77-B2F0595E6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158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CD0A-21AC-417D-B96B-FC64540D7220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A0DB2-1B1F-4399-AD77-B2F0595E6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823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0CD0A-21AC-417D-B96B-FC64540D7220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CA0DB2-1B1F-4399-AD77-B2F0595E6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875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0CD0A-21AC-417D-B96B-FC64540D7220}" type="datetimeFigureOut">
              <a:rPr lang="en-US" smtClean="0"/>
              <a:t>5/16/2018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CA0DB2-1B1F-4399-AD77-B2F0595E66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3796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kxTxJ0Dbjus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Alebrijes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79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kxTxJ0Dbjus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842723" y="2073063"/>
            <a:ext cx="8134989" cy="4575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96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</a:t>
            </a:r>
            <a:r>
              <a:rPr lang="en-US" dirty="0" err="1"/>
              <a:t>A</a:t>
            </a:r>
            <a:r>
              <a:rPr lang="en-US" dirty="0" err="1" smtClean="0"/>
              <a:t>lebrije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dirty="0" smtClean="0"/>
              <a:t>Complete reflection worksheet</a:t>
            </a:r>
          </a:p>
          <a:p>
            <a:r>
              <a:rPr lang="en-US" dirty="0" smtClean="0"/>
              <a:t>Name of your </a:t>
            </a:r>
            <a:r>
              <a:rPr lang="en-US" dirty="0" err="1" smtClean="0"/>
              <a:t>alebrije</a:t>
            </a:r>
            <a:endParaRPr lang="en-US" dirty="0" smtClean="0"/>
          </a:p>
          <a:p>
            <a:r>
              <a:rPr lang="en-US" dirty="0" smtClean="0"/>
              <a:t>Animal(s) used for </a:t>
            </a:r>
            <a:r>
              <a:rPr lang="en-US" dirty="0" err="1" smtClean="0"/>
              <a:t>alebrije</a:t>
            </a:r>
            <a:endParaRPr lang="en-US" dirty="0" smtClean="0"/>
          </a:p>
          <a:p>
            <a:r>
              <a:rPr lang="en-US" dirty="0" smtClean="0"/>
              <a:t>Explanation of why you choose that animal</a:t>
            </a:r>
          </a:p>
          <a:p>
            <a:r>
              <a:rPr lang="en-US" dirty="0" smtClean="0"/>
              <a:t>List colors used for </a:t>
            </a:r>
            <a:r>
              <a:rPr lang="en-US" dirty="0" err="1" smtClean="0"/>
              <a:t>alebrije</a:t>
            </a:r>
            <a:endParaRPr lang="en-US" dirty="0" smtClean="0"/>
          </a:p>
          <a:p>
            <a:r>
              <a:rPr lang="en-US" dirty="0" smtClean="0"/>
              <a:t>Explanation of why you choose to use those colors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80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Identify Corresponding 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smtClean="0"/>
              <a:t>Color code the corresponding parts of the triangle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911577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Stain Glass Piece</a:t>
            </a:r>
            <a:endParaRPr lang="en-US" dirty="0"/>
          </a:p>
        </p:txBody>
      </p:sp>
      <p:pic>
        <p:nvPicPr>
          <p:cNvPr id="4" name="Picture 2" descr="test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0355" y="1985554"/>
            <a:ext cx="3907022" cy="3095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mage result for eagle alebrije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83" t="4356" r="12736" b="7603"/>
          <a:stretch/>
        </p:blipFill>
        <p:spPr bwMode="auto">
          <a:xfrm>
            <a:off x="8190410" y="3740808"/>
            <a:ext cx="3727267" cy="28230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stain glass eagl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009" y="1985554"/>
            <a:ext cx="3893686" cy="46895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9142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178</TotalTime>
  <Words>50</Words>
  <Application>Microsoft Office PowerPoint</Application>
  <PresentationFormat>Widescreen</PresentationFormat>
  <Paragraphs>11</Paragraphs>
  <Slides>5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Trebuchet MS</vt:lpstr>
      <vt:lpstr>Berlin</vt:lpstr>
      <vt:lpstr>Alebrijes</vt:lpstr>
      <vt:lpstr>PowerPoint Presentation</vt:lpstr>
      <vt:lpstr>My Alebrije</vt:lpstr>
      <vt:lpstr>Identify Corresponding Parts</vt:lpstr>
      <vt:lpstr>Stain Glass Piece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Alebrijes</dc:title>
  <dc:creator>Melinda Grant</dc:creator>
  <cp:lastModifiedBy>Melinda Grant</cp:lastModifiedBy>
  <cp:revision>4</cp:revision>
  <dcterms:created xsi:type="dcterms:W3CDTF">2018-05-16T17:19:04Z</dcterms:created>
  <dcterms:modified xsi:type="dcterms:W3CDTF">2018-05-16T20:17:51Z</dcterms:modified>
</cp:coreProperties>
</file>